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1" r:id="rId11"/>
    <p:sldId id="272" r:id="rId12"/>
    <p:sldId id="273" r:id="rId13"/>
    <p:sldId id="274" r:id="rId14"/>
    <p:sldId id="277" r:id="rId15"/>
    <p:sldId id="276" r:id="rId16"/>
    <p:sldId id="275" r:id="rId17"/>
    <p:sldId id="263" r:id="rId18"/>
    <p:sldId id="266" r:id="rId19"/>
    <p:sldId id="278" r:id="rId20"/>
    <p:sldId id="265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60" autoAdjust="0"/>
  </p:normalViewPr>
  <p:slideViewPr>
    <p:cSldViewPr>
      <p:cViewPr varScale="1">
        <p:scale>
          <a:sx n="77" d="100"/>
          <a:sy n="7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lide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286500" cy="47148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762000"/>
            <a:ext cx="8669867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mage result for r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mage result for r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rain-generic-umbrella-raindr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5804"/>
            <a:ext cx="8305800" cy="574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Image result for r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IMG_20150610_11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048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995033"/>
            <a:ext cx="7436371" cy="4948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1847536_07-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838200"/>
            <a:ext cx="7994468" cy="5181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4687802_44ecc5e85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848600" cy="58864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253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51154"/>
            <a:ext cx="7677054" cy="5092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_reflection_lakes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6604000" cy="4953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Tuhin2\image-36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460" y="762000"/>
            <a:ext cx="7950302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526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পাঠে সংযোগ স্থাপন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990600" y="914400"/>
            <a:ext cx="7543800" cy="28194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905001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তুহিন কান্তি ভৌমিক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কুড়ি জগন্নাথপুর সরকারি প্রাথমিক বিদ্যালয়।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দিরাই , সুনামগঞ্জ।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143000" y="152400"/>
            <a:ext cx="6172200" cy="1752600"/>
          </a:xfrm>
          <a:prstGeom prst="wave">
            <a:avLst>
              <a:gd name="adj1" fmla="val 12500"/>
              <a:gd name="adj2" fmla="val -92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743200"/>
            <a:ext cx="7162800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১।প্রাকৃতিক পরিবেশ বলতে কী বোঝ 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২।প্রাকৃতিক পরিবেশের ৩ টি উপাদানের নাম লিখ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066800"/>
            <a:ext cx="57912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066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বাড়ির 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514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প্রাকৃতিক পরিবেশের ৫টি উপাদানের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 লিখে আনবে ।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914400"/>
            <a:ext cx="6705600" cy="15240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9906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Desktop\Tuhin2\2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90800"/>
            <a:ext cx="545910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1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৩৫ মিনিট</a:t>
            </a: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তারিখঃ০৯.০৬.২০১৭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পাঠ্যাংশঃযে জায়গায় ........পরিবেশ গঠিত 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3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83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১.১.২ । পরিবেশ কী বলতে পারবে । 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১.২.২।প্রাকৃতিক পরিবেশ কাকে বলে বলতে পারবে।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 আমরা এখন একটি ভি ডি ও দেখি 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1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শিরো নামঃ-প্রাকৃতিক পরিবেশ 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1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ছবি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SC08733_1280x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25496"/>
            <a:ext cx="6858000" cy="553250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Tuhin2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109</Words>
  <Application>Microsoft Office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Acer1</cp:lastModifiedBy>
  <cp:revision>128</cp:revision>
  <dcterms:created xsi:type="dcterms:W3CDTF">2006-08-16T00:00:00Z</dcterms:created>
  <dcterms:modified xsi:type="dcterms:W3CDTF">2017-06-11T06:46:52Z</dcterms:modified>
</cp:coreProperties>
</file>